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52DC-ECB6-5B4A-B830-347E9569051F}" type="datetimeFigureOut">
              <a:rPr lang="en-US" smtClean="0"/>
              <a:t>9/14/17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6851-2613-EF43-9062-D6E0C34B1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72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52DC-ECB6-5B4A-B830-347E9569051F}" type="datetimeFigureOut">
              <a:rPr lang="en-US" smtClean="0"/>
              <a:t>9/14/17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6851-2613-EF43-9062-D6E0C34B1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30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52DC-ECB6-5B4A-B830-347E9569051F}" type="datetimeFigureOut">
              <a:rPr lang="en-US" smtClean="0"/>
              <a:t>9/14/17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6851-2613-EF43-9062-D6E0C34B1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31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52DC-ECB6-5B4A-B830-347E9569051F}" type="datetimeFigureOut">
              <a:rPr lang="en-US" smtClean="0"/>
              <a:t>9/14/17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6851-2613-EF43-9062-D6E0C34B1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9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52DC-ECB6-5B4A-B830-347E9569051F}" type="datetimeFigureOut">
              <a:rPr lang="en-US" smtClean="0"/>
              <a:t>9/14/17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6851-2613-EF43-9062-D6E0C34B1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695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52DC-ECB6-5B4A-B830-347E9569051F}" type="datetimeFigureOut">
              <a:rPr lang="en-US" smtClean="0"/>
              <a:t>9/14/17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6851-2613-EF43-9062-D6E0C34B1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2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52DC-ECB6-5B4A-B830-347E9569051F}" type="datetimeFigureOut">
              <a:rPr lang="en-US" smtClean="0"/>
              <a:t>9/14/17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6851-2613-EF43-9062-D6E0C34B1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193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52DC-ECB6-5B4A-B830-347E9569051F}" type="datetimeFigureOut">
              <a:rPr lang="en-US" smtClean="0"/>
              <a:t>9/14/17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6851-2613-EF43-9062-D6E0C34B1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723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52DC-ECB6-5B4A-B830-347E9569051F}" type="datetimeFigureOut">
              <a:rPr lang="en-US" smtClean="0"/>
              <a:t>9/14/17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6851-2613-EF43-9062-D6E0C34B1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931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52DC-ECB6-5B4A-B830-347E9569051F}" type="datetimeFigureOut">
              <a:rPr lang="en-US" smtClean="0"/>
              <a:t>9/14/17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6851-2613-EF43-9062-D6E0C34B1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992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52DC-ECB6-5B4A-B830-347E9569051F}" type="datetimeFigureOut">
              <a:rPr lang="en-US" smtClean="0"/>
              <a:t>9/14/17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6851-2613-EF43-9062-D6E0C34B1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2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752DC-ECB6-5B4A-B830-347E9569051F}" type="datetimeFigureOut">
              <a:rPr lang="en-US" smtClean="0"/>
              <a:t>9/14/17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56851-2613-EF43-9062-D6E0C34B1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11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Immigration in the News Today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Donald Trump, </a:t>
            </a:r>
            <a:r>
              <a:rPr lang="en-US" sz="4400" dirty="0" err="1" smtClean="0"/>
              <a:t>DREAMers</a:t>
            </a:r>
            <a:r>
              <a:rPr lang="en-US" sz="4400" dirty="0" smtClean="0"/>
              <a:t>, and DACA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5272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0542"/>
            <a:ext cx="8229600" cy="5555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What should President Trump do?</a:t>
            </a:r>
          </a:p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r>
              <a:rPr lang="en-US" sz="4400" dirty="0" smtClean="0"/>
              <a:t>What do you think would be a fair solution to the issue of the Dreamers?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48628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One reason the issue of immigration has been in the news so much over the past couple years has been the candidacy, and election, of President Donald Trump.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He </a:t>
            </a:r>
            <a:r>
              <a:rPr lang="en-US" dirty="0"/>
              <a:t>made immigration a central issue in his campaign, more than any other major presidential candidate in recent history.  It continues to be a major issue during the first year of his presidency.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530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946"/>
            <a:ext cx="8229600" cy="5537217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What are your impressions of what Donald Trump believes about immigration</a:t>
            </a:r>
            <a:r>
              <a:rPr lang="en-US" b="1" dirty="0" smtClean="0"/>
              <a:t>?</a:t>
            </a:r>
          </a:p>
          <a:p>
            <a:pPr marL="0" lv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Watch the video collection of quotes from President Trump on immigration. </a:t>
            </a:r>
          </a:p>
          <a:p>
            <a:pPr marL="0" indent="0">
              <a:buNone/>
            </a:pPr>
            <a:endParaRPr lang="en-US" b="1" dirty="0" smtClean="0"/>
          </a:p>
          <a:p>
            <a:pPr marL="514350" lvl="0" indent="-514350">
              <a:buFont typeface="+mj-lt"/>
              <a:buAutoNum type="arabicPeriod" startAt="2"/>
            </a:pPr>
            <a:r>
              <a:rPr lang="en-US" b="1" dirty="0" smtClean="0"/>
              <a:t>What </a:t>
            </a:r>
            <a:r>
              <a:rPr lang="en-US" b="1" dirty="0"/>
              <a:t>are your impressions now?  What do </a:t>
            </a:r>
            <a:r>
              <a:rPr lang="en-US" b="1" dirty="0" smtClean="0"/>
              <a:t>	you </a:t>
            </a:r>
            <a:r>
              <a:rPr lang="en-US" b="1" dirty="0"/>
              <a:t>imagine his answer to our big unit </a:t>
            </a:r>
            <a:r>
              <a:rPr lang="en-US" b="1" dirty="0" smtClean="0"/>
              <a:t>	question </a:t>
            </a:r>
            <a:r>
              <a:rPr lang="en-US" b="1" dirty="0"/>
              <a:t>would be?</a:t>
            </a:r>
            <a:endParaRPr lang="en-US" dirty="0"/>
          </a:p>
          <a:p>
            <a:pPr marL="514350" lvl="0" indent="-514350">
              <a:buFont typeface="+mj-lt"/>
              <a:buAutoNum type="arabicPeriod" startAt="2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730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was the DREAM 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707" y="1288319"/>
            <a:ext cx="8743634" cy="5300513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bill proposed in Congress </a:t>
            </a:r>
            <a:r>
              <a:rPr lang="en-US" dirty="0" smtClean="0"/>
              <a:t>in 2001 that was meant to resolve the issue of </a:t>
            </a:r>
            <a:r>
              <a:rPr lang="en-US" u="sng" dirty="0" smtClean="0"/>
              <a:t>immigrants who were brought to the U.S. illegally as children</a:t>
            </a:r>
          </a:p>
          <a:p>
            <a:r>
              <a:rPr lang="en-US" dirty="0" smtClean="0"/>
              <a:t>It would have allowed people meeting the following conditions to remain legally in the U.S.</a:t>
            </a:r>
          </a:p>
          <a:p>
            <a:pPr lvl="1"/>
            <a:r>
              <a:rPr lang="en-US" dirty="0" smtClean="0"/>
              <a:t>Arrived in the U.S. before age 16</a:t>
            </a:r>
          </a:p>
          <a:p>
            <a:pPr lvl="1"/>
            <a:r>
              <a:rPr lang="en-US" dirty="0" smtClean="0"/>
              <a:t>Have lived in the U.S. for at least 5 years</a:t>
            </a:r>
          </a:p>
          <a:p>
            <a:pPr lvl="1"/>
            <a:r>
              <a:rPr lang="en-US" dirty="0" smtClean="0"/>
              <a:t>Currently a student or have completed high school/GED</a:t>
            </a:r>
          </a:p>
          <a:p>
            <a:pPr lvl="1"/>
            <a:r>
              <a:rPr lang="en-US" dirty="0" smtClean="0"/>
              <a:t>Pass a criminal background check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653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would have been affected by the DREAM 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Over 2 million immigrants could have potentially been protected from deportation</a:t>
            </a:r>
          </a:p>
          <a:p>
            <a:r>
              <a:rPr lang="en-US" dirty="0" smtClean="0"/>
              <a:t>They are a very sympathetic group, even to immigration opponents</a:t>
            </a:r>
          </a:p>
          <a:p>
            <a:pPr lvl="1"/>
            <a:r>
              <a:rPr lang="en-US" dirty="0" smtClean="0"/>
              <a:t>Stronger connection to U.S. than any other country</a:t>
            </a:r>
          </a:p>
          <a:p>
            <a:pPr lvl="1"/>
            <a:r>
              <a:rPr lang="en-US" dirty="0" smtClean="0"/>
              <a:t>In school or working (though they technically weren’t allowed to work)</a:t>
            </a:r>
          </a:p>
          <a:p>
            <a:pPr lvl="1"/>
            <a:r>
              <a:rPr lang="en-US" dirty="0" smtClean="0"/>
              <a:t>Educated, fluent in English</a:t>
            </a:r>
          </a:p>
          <a:p>
            <a:pPr lvl="1"/>
            <a:r>
              <a:rPr lang="en-US" dirty="0" smtClean="0"/>
              <a:t>Most are originally from Mexico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045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DACA?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7465"/>
          </a:xfrm>
        </p:spPr>
        <p:txBody>
          <a:bodyPr/>
          <a:lstStyle/>
          <a:p>
            <a:r>
              <a:rPr lang="en-US" dirty="0" smtClean="0"/>
              <a:t>The DREAM Act never passed in Congress to become a law</a:t>
            </a:r>
          </a:p>
          <a:p>
            <a:r>
              <a:rPr lang="en-US" dirty="0" smtClean="0"/>
              <a:t>President Obama was frustrated by this, so in 2012 he issued an executive order called </a:t>
            </a:r>
            <a:r>
              <a:rPr lang="en-US" b="1" u="sng" dirty="0" smtClean="0"/>
              <a:t>D</a:t>
            </a:r>
            <a:r>
              <a:rPr lang="en-US" u="sng" dirty="0" smtClean="0"/>
              <a:t>eferred </a:t>
            </a:r>
            <a:r>
              <a:rPr lang="en-US" b="1" u="sng" dirty="0" smtClean="0"/>
              <a:t>A</a:t>
            </a:r>
            <a:r>
              <a:rPr lang="en-US" u="sng" dirty="0" smtClean="0"/>
              <a:t>ction for </a:t>
            </a:r>
            <a:r>
              <a:rPr lang="en-US" b="1" u="sng" dirty="0" smtClean="0"/>
              <a:t>C</a:t>
            </a:r>
            <a:r>
              <a:rPr lang="en-US" u="sng" dirty="0" smtClean="0"/>
              <a:t>hildhood </a:t>
            </a:r>
            <a:r>
              <a:rPr lang="en-US" b="1" u="sng" dirty="0" smtClean="0"/>
              <a:t>A</a:t>
            </a:r>
            <a:r>
              <a:rPr lang="en-US" u="sng" dirty="0" smtClean="0"/>
              <a:t>rrivals</a:t>
            </a:r>
          </a:p>
          <a:p>
            <a:r>
              <a:rPr lang="en-US" dirty="0" smtClean="0"/>
              <a:t>It didn’t create a law, but it did </a:t>
            </a:r>
            <a:r>
              <a:rPr lang="en-US" u="sng" dirty="0" smtClean="0"/>
              <a:t>offer some protection to the Dreamers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915600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7664"/>
            <a:ext cx="8229600" cy="1143000"/>
          </a:xfrm>
        </p:spPr>
        <p:txBody>
          <a:bodyPr/>
          <a:lstStyle/>
          <a:p>
            <a:r>
              <a:rPr lang="en-US" dirty="0" smtClean="0"/>
              <a:t>How did DACA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If you met the same basic conditions as covered by the DREAM Act, you could apply for a two-year protection from deportation</a:t>
            </a:r>
          </a:p>
          <a:p>
            <a:r>
              <a:rPr lang="en-US" dirty="0" smtClean="0"/>
              <a:t>With a valid DACA permit, you are allowed to work legally in the U.S.</a:t>
            </a:r>
          </a:p>
          <a:p>
            <a:r>
              <a:rPr lang="en-US" dirty="0" smtClean="0"/>
              <a:t>You are also allowed to serve in the U.S. military</a:t>
            </a:r>
          </a:p>
          <a:p>
            <a:r>
              <a:rPr lang="en-US" dirty="0" smtClean="0"/>
              <a:t>There is a $495 application fee</a:t>
            </a:r>
          </a:p>
          <a:p>
            <a:r>
              <a:rPr lang="en-US" dirty="0" smtClean="0"/>
              <a:t>You have to re-apply every two years</a:t>
            </a:r>
          </a:p>
        </p:txBody>
      </p:sp>
    </p:spTree>
    <p:extLst>
      <p:ext uri="{BB962C8B-B14F-4D97-AF65-F5344CB8AC3E}">
        <p14:creationId xmlns:p14="http://schemas.microsoft.com/office/powerpoint/2010/main" val="1471906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covered by DACA?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currently about 800,000 people covered by DACA</a:t>
            </a:r>
          </a:p>
          <a:p>
            <a:r>
              <a:rPr lang="en-US" dirty="0"/>
              <a:t>A</a:t>
            </a:r>
            <a:r>
              <a:rPr lang="en-US" dirty="0" smtClean="0"/>
              <a:t>bout 8,000 new applicants every week</a:t>
            </a:r>
          </a:p>
          <a:p>
            <a:r>
              <a:rPr lang="en-US" dirty="0" smtClean="0"/>
              <a:t>The oldest DACA recipients are now up to 36 years old</a:t>
            </a:r>
          </a:p>
          <a:p>
            <a:r>
              <a:rPr lang="en-US" dirty="0" smtClean="0"/>
              <a:t>95% are in school or employed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222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status of DACA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80656"/>
          </a:xfrm>
        </p:spPr>
        <p:txBody>
          <a:bodyPr>
            <a:normAutofit/>
          </a:bodyPr>
          <a:lstStyle/>
          <a:p>
            <a:r>
              <a:rPr lang="en-US" dirty="0" smtClean="0"/>
              <a:t>Last week, Attorney General Jeff Sessions announced that the DACA program would end in 6 months</a:t>
            </a:r>
          </a:p>
          <a:p>
            <a:r>
              <a:rPr lang="en-US" dirty="0" smtClean="0"/>
              <a:t>At that point, DACA recipients may be deported</a:t>
            </a:r>
          </a:p>
          <a:p>
            <a:r>
              <a:rPr lang="en-US" dirty="0" smtClean="0"/>
              <a:t>President Trump has stated that he hopes Congress can pass a law to protect the Dreamers, but he has been inconsistent on the issue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043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502</Words>
  <Application>Microsoft Macintosh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Immigration in the News Today</vt:lpstr>
      <vt:lpstr>Introduction</vt:lpstr>
      <vt:lpstr>PowerPoint Presentation</vt:lpstr>
      <vt:lpstr>What was the DREAM Act?</vt:lpstr>
      <vt:lpstr>Who would have been affected by the DREAM Act?</vt:lpstr>
      <vt:lpstr>What is DACA? </vt:lpstr>
      <vt:lpstr>How did DACA work?</vt:lpstr>
      <vt:lpstr>Who is covered by DACA?</vt:lpstr>
      <vt:lpstr>What is the status of DACA now?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Immigration in the News Today</dc:title>
  <dc:creator>Dom Lambek</dc:creator>
  <cp:lastModifiedBy>Dom Lambek</cp:lastModifiedBy>
  <cp:revision>8</cp:revision>
  <dcterms:created xsi:type="dcterms:W3CDTF">2017-09-15T03:22:09Z</dcterms:created>
  <dcterms:modified xsi:type="dcterms:W3CDTF">2017-09-15T04:30:20Z</dcterms:modified>
</cp:coreProperties>
</file>